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Promotion, Retention, and Alternative Possibilities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Aldridge and Goldman Ch. 8</a:t>
            </a:r>
          </a:p>
        </p:txBody>
      </p:sp>
    </p:spTree>
    <p:extLst>
      <p:ext uri="{BB962C8B-B14F-4D97-AF65-F5344CB8AC3E}">
        <p14:creationId xmlns:p14="http://schemas.microsoft.com/office/powerpoint/2010/main" val="215174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effects, positive and negative, of social promotion.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Does this practice still take place in our schools? If so, why?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2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are the benefits of retention?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is your school’s position on retention?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is your personal position on retention?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2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8763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Seven Alternatives to Social Promotion and Grade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Provide high-quality preschool programs, especially for children at greatest risk for academic failure due largely to starting “way behind” in kindergarten.</a:t>
            </a:r>
          </a:p>
          <a:p>
            <a:pPr marL="633222" indent="-514350">
              <a:buFont typeface="+mj-lt"/>
              <a:buAutoNum type="arabicPeriod"/>
            </a:pPr>
            <a:endParaRPr lang="en-US" dirty="0"/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Provide teachers with intensive, quality professional development opportunities focused on (a) raising student achievement and (b) meeting the diverse needs of struggling students.</a:t>
            </a:r>
          </a:p>
          <a:p>
            <a:pPr marL="633222" indent="-514350">
              <a:buFont typeface="+mj-lt"/>
              <a:buAutoNum type="arabicPeriod"/>
            </a:pPr>
            <a:endParaRPr lang="en-US" i="1" dirty="0"/>
          </a:p>
          <a:p>
            <a:pPr marL="633222" indent="-514350">
              <a:buFont typeface="+mj-lt"/>
              <a:buAutoNum type="arabicPeriod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1818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8991600" cy="1252728"/>
          </a:xfrm>
        </p:spPr>
        <p:txBody>
          <a:bodyPr>
            <a:normAutofit fontScale="90000"/>
          </a:bodyPr>
          <a:lstStyle/>
          <a:p>
            <a:r>
              <a:rPr lang="en-US" dirty="0"/>
              <a:t>Seven Alternatives to Social Promotion and Grade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 startAt="3"/>
            </a:pPr>
            <a:r>
              <a:rPr lang="en-US" dirty="0" smtClean="0"/>
              <a:t>Provide research-based intervention strategies that meet the individual needs of struggling students.</a:t>
            </a:r>
          </a:p>
          <a:p>
            <a:pPr marL="925830" lvl="1" indent="-514350">
              <a:buFont typeface="+mj-lt"/>
              <a:buAutoNum type="alphaLcPeriod"/>
            </a:pPr>
            <a:r>
              <a:rPr lang="en-US" dirty="0" smtClean="0"/>
              <a:t>Looping</a:t>
            </a:r>
          </a:p>
          <a:p>
            <a:pPr marL="925830" lvl="1" indent="-514350">
              <a:buFont typeface="+mj-lt"/>
              <a:buAutoNum type="alphaLcPeriod"/>
            </a:pPr>
            <a:r>
              <a:rPr lang="en-US" dirty="0" smtClean="0"/>
              <a:t>Class size reduction</a:t>
            </a:r>
          </a:p>
          <a:p>
            <a:pPr marL="925830" lvl="1" indent="-514350">
              <a:buFont typeface="+mj-lt"/>
              <a:buAutoNum type="alphaLcPeriod"/>
            </a:pPr>
            <a:r>
              <a:rPr lang="en-US" dirty="0" smtClean="0"/>
              <a:t>One-on-One Tutoring</a:t>
            </a:r>
          </a:p>
          <a:p>
            <a:pPr marL="925830" lvl="1" indent="-514350">
              <a:buFont typeface="+mj-lt"/>
              <a:buAutoNum type="alphaLcPeriod"/>
            </a:pPr>
            <a:r>
              <a:rPr lang="en-US" dirty="0" smtClean="0"/>
              <a:t>Extended Learning Time</a:t>
            </a:r>
            <a:endParaRPr lang="en-US" dirty="0"/>
          </a:p>
          <a:p>
            <a:pPr marL="633222" indent="-514350">
              <a:buFont typeface="+mj-lt"/>
              <a:buAutoNum type="arabicPeriod" startAt="3"/>
            </a:pPr>
            <a:endParaRPr lang="en-US" dirty="0" smtClean="0"/>
          </a:p>
          <a:p>
            <a:pPr marL="633222" indent="-514350">
              <a:buFont typeface="+mj-lt"/>
              <a:buAutoNum type="arabicPeriod" startAt="3"/>
            </a:pPr>
            <a:r>
              <a:rPr lang="en-US" dirty="0" smtClean="0"/>
              <a:t>Actively address the social needs and provide social support as well as academic assistance for struggling students.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76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8991600" cy="1252728"/>
          </a:xfrm>
        </p:spPr>
        <p:txBody>
          <a:bodyPr>
            <a:normAutofit fontScale="90000"/>
          </a:bodyPr>
          <a:lstStyle/>
          <a:p>
            <a:r>
              <a:rPr lang="en-US" dirty="0"/>
              <a:t>Seven Alternatives to Social Promotion and Grade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 startAt="5"/>
            </a:pPr>
            <a:r>
              <a:rPr lang="en-US" dirty="0" smtClean="0"/>
              <a:t>Develop rigorous, specific, grade-by-grade standards that provide direction for curriculum development and help teachers assess individual learning needs.</a:t>
            </a:r>
          </a:p>
          <a:p>
            <a:pPr marL="633222" indent="-514350">
              <a:buFont typeface="+mj-lt"/>
              <a:buAutoNum type="arabicPeriod" startAt="5"/>
            </a:pPr>
            <a:endParaRPr lang="en-US" dirty="0"/>
          </a:p>
          <a:p>
            <a:pPr marL="633222" indent="-514350">
              <a:buFont typeface="+mj-lt"/>
              <a:buAutoNum type="arabicPeriod" startAt="5"/>
            </a:pPr>
            <a:r>
              <a:rPr lang="en-US" dirty="0" smtClean="0"/>
              <a:t>Involve parents as team members in improving student performance.</a:t>
            </a:r>
          </a:p>
          <a:p>
            <a:pPr marL="633222" indent="-514350">
              <a:buFont typeface="+mj-lt"/>
              <a:buAutoNum type="arabicPeriod" startAt="5"/>
            </a:pPr>
            <a:endParaRPr lang="en-US" dirty="0"/>
          </a:p>
          <a:p>
            <a:pPr marL="633222" indent="-514350">
              <a:buFont typeface="+mj-lt"/>
              <a:buAutoNum type="arabicPeriod" startAt="5"/>
            </a:pPr>
            <a:r>
              <a:rPr lang="en-US" dirty="0" smtClean="0"/>
              <a:t>Continue to monitor and provide assistance on an “as-needed” basis to students who graduate from intervention programs.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6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8991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alternative to retention or social promotion do you believe is the most appropriate?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For what circumstance?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</TotalTime>
  <Words>258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Social Promotion, Retention, and Alternative Possibilities</vt:lpstr>
      <vt:lpstr>Social Promotion</vt:lpstr>
      <vt:lpstr>Retention</vt:lpstr>
      <vt:lpstr>Seven Alternatives to Social Promotion and Grade Retention</vt:lpstr>
      <vt:lpstr>Seven Alternatives to Social Promotion and Grade Retention</vt:lpstr>
      <vt:lpstr>Seven Alternatives to Social Promotion and Grade Retention</vt:lpstr>
      <vt:lpstr>Question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Promotion, Retention, and Alternative Possibilities</dc:title>
  <dc:creator>Jeff Church</dc:creator>
  <cp:lastModifiedBy>Jeff Church</cp:lastModifiedBy>
  <cp:revision>3</cp:revision>
  <dcterms:created xsi:type="dcterms:W3CDTF">2012-10-14T18:10:25Z</dcterms:created>
  <dcterms:modified xsi:type="dcterms:W3CDTF">2012-10-14T18:26:59Z</dcterms:modified>
</cp:coreProperties>
</file>